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318" r:id="rId29"/>
    <p:sldId id="263" r:id="rId30"/>
    <p:sldId id="291" r:id="rId31"/>
    <p:sldId id="292" r:id="rId32"/>
    <p:sldId id="293" r:id="rId33"/>
    <p:sldId id="294" r:id="rId34"/>
    <p:sldId id="288" r:id="rId35"/>
    <p:sldId id="289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290" r:id="rId49"/>
    <p:sldId id="308" r:id="rId50"/>
    <p:sldId id="309" r:id="rId51"/>
    <p:sldId id="31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3" r:id="rId70"/>
    <p:sldId id="334" r:id="rId71"/>
    <p:sldId id="342" r:id="rId72"/>
    <p:sldId id="335" r:id="rId73"/>
    <p:sldId id="343" r:id="rId74"/>
    <p:sldId id="336" r:id="rId75"/>
    <p:sldId id="337" r:id="rId76"/>
    <p:sldId id="338" r:id="rId77"/>
    <p:sldId id="339" r:id="rId78"/>
    <p:sldId id="340" r:id="rId79"/>
    <p:sldId id="341" r:id="rId80"/>
    <p:sldId id="344" r:id="rId81"/>
    <p:sldId id="434" r:id="rId82"/>
    <p:sldId id="368" r:id="rId83"/>
    <p:sldId id="345" r:id="rId84"/>
    <p:sldId id="349" r:id="rId85"/>
    <p:sldId id="350" r:id="rId86"/>
    <p:sldId id="351" r:id="rId87"/>
    <p:sldId id="346" r:id="rId88"/>
    <p:sldId id="347" r:id="rId89"/>
    <p:sldId id="348" r:id="rId90"/>
    <p:sldId id="352" r:id="rId91"/>
    <p:sldId id="353" r:id="rId92"/>
    <p:sldId id="354" r:id="rId93"/>
    <p:sldId id="355" r:id="rId94"/>
    <p:sldId id="356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415" r:id="rId105"/>
    <p:sldId id="264" r:id="rId106"/>
    <p:sldId id="417" r:id="rId107"/>
    <p:sldId id="423" r:id="rId108"/>
    <p:sldId id="418" r:id="rId109"/>
    <p:sldId id="420" r:id="rId110"/>
    <p:sldId id="422" r:id="rId111"/>
    <p:sldId id="424" r:id="rId112"/>
    <p:sldId id="419" r:id="rId113"/>
    <p:sldId id="425" r:id="rId114"/>
    <p:sldId id="426" r:id="rId115"/>
    <p:sldId id="429" r:id="rId116"/>
    <p:sldId id="428" r:id="rId117"/>
    <p:sldId id="430" r:id="rId118"/>
    <p:sldId id="431" r:id="rId119"/>
    <p:sldId id="432" r:id="rId120"/>
    <p:sldId id="433" r:id="rId121"/>
    <p:sldId id="416" r:id="rId122"/>
    <p:sldId id="435" r:id="rId123"/>
    <p:sldId id="450" r:id="rId124"/>
    <p:sldId id="436" r:id="rId125"/>
    <p:sldId id="437" r:id="rId126"/>
    <p:sldId id="438" r:id="rId127"/>
    <p:sldId id="439" r:id="rId128"/>
    <p:sldId id="440" r:id="rId129"/>
    <p:sldId id="441" r:id="rId130"/>
    <p:sldId id="442" r:id="rId131"/>
    <p:sldId id="451" r:id="rId132"/>
    <p:sldId id="443" r:id="rId133"/>
    <p:sldId id="444" r:id="rId134"/>
    <p:sldId id="445" r:id="rId135"/>
    <p:sldId id="446" r:id="rId136"/>
    <p:sldId id="447" r:id="rId137"/>
    <p:sldId id="452" r:id="rId138"/>
    <p:sldId id="489" r:id="rId139"/>
    <p:sldId id="448" r:id="rId140"/>
    <p:sldId id="449" r:id="rId141"/>
    <p:sldId id="369" r:id="rId142"/>
    <p:sldId id="454" r:id="rId143"/>
    <p:sldId id="455" r:id="rId144"/>
    <p:sldId id="456" r:id="rId145"/>
    <p:sldId id="457" r:id="rId146"/>
    <p:sldId id="458" r:id="rId147"/>
    <p:sldId id="459" r:id="rId148"/>
    <p:sldId id="460" r:id="rId149"/>
    <p:sldId id="461" r:id="rId150"/>
    <p:sldId id="487" r:id="rId151"/>
    <p:sldId id="462" r:id="rId152"/>
    <p:sldId id="463" r:id="rId153"/>
    <p:sldId id="464" r:id="rId154"/>
    <p:sldId id="465" r:id="rId155"/>
    <p:sldId id="466" r:id="rId156"/>
    <p:sldId id="467" r:id="rId157"/>
    <p:sldId id="468" r:id="rId158"/>
    <p:sldId id="469" r:id="rId159"/>
    <p:sldId id="470" r:id="rId160"/>
    <p:sldId id="471" r:id="rId161"/>
    <p:sldId id="472" r:id="rId162"/>
    <p:sldId id="488" r:id="rId163"/>
    <p:sldId id="473" r:id="rId164"/>
    <p:sldId id="474" r:id="rId165"/>
    <p:sldId id="475" r:id="rId166"/>
    <p:sldId id="476" r:id="rId167"/>
    <p:sldId id="297" r:id="rId168"/>
    <p:sldId id="477" r:id="rId169"/>
    <p:sldId id="478" r:id="rId170"/>
    <p:sldId id="479" r:id="rId171"/>
    <p:sldId id="480" r:id="rId172"/>
    <p:sldId id="481" r:id="rId173"/>
    <p:sldId id="482" r:id="rId174"/>
    <p:sldId id="483" r:id="rId175"/>
    <p:sldId id="485" r:id="rId176"/>
    <p:sldId id="484" r:id="rId177"/>
    <p:sldId id="486" r:id="rId178"/>
    <p:sldId id="453" r:id="rId179"/>
    <p:sldId id="370" r:id="rId180"/>
    <p:sldId id="371" r:id="rId181"/>
    <p:sldId id="372" r:id="rId182"/>
    <p:sldId id="373" r:id="rId183"/>
    <p:sldId id="374" r:id="rId184"/>
    <p:sldId id="375" r:id="rId185"/>
    <p:sldId id="376" r:id="rId186"/>
    <p:sldId id="377" r:id="rId187"/>
    <p:sldId id="378" r:id="rId188"/>
    <p:sldId id="285" r:id="rId189"/>
    <p:sldId id="379" r:id="rId190"/>
    <p:sldId id="380" r:id="rId191"/>
    <p:sldId id="381" r:id="rId192"/>
    <p:sldId id="382" r:id="rId193"/>
    <p:sldId id="383" r:id="rId194"/>
    <p:sldId id="384" r:id="rId195"/>
    <p:sldId id="385" r:id="rId196"/>
    <p:sldId id="386" r:id="rId197"/>
    <p:sldId id="387" r:id="rId198"/>
    <p:sldId id="410" r:id="rId199"/>
    <p:sldId id="388" r:id="rId200"/>
    <p:sldId id="389" r:id="rId201"/>
    <p:sldId id="411" r:id="rId202"/>
    <p:sldId id="390" r:id="rId203"/>
    <p:sldId id="391" r:id="rId204"/>
    <p:sldId id="320" r:id="rId205"/>
    <p:sldId id="392" r:id="rId206"/>
    <p:sldId id="393" r:id="rId207"/>
    <p:sldId id="394" r:id="rId208"/>
    <p:sldId id="395" r:id="rId209"/>
    <p:sldId id="396" r:id="rId210"/>
    <p:sldId id="397" r:id="rId211"/>
    <p:sldId id="398" r:id="rId212"/>
    <p:sldId id="399" r:id="rId213"/>
    <p:sldId id="400" r:id="rId214"/>
    <p:sldId id="401" r:id="rId215"/>
    <p:sldId id="402" r:id="rId216"/>
    <p:sldId id="332" r:id="rId217"/>
    <p:sldId id="403" r:id="rId218"/>
    <p:sldId id="412" r:id="rId219"/>
    <p:sldId id="404" r:id="rId220"/>
    <p:sldId id="405" r:id="rId221"/>
    <p:sldId id="413" r:id="rId222"/>
    <p:sldId id="406" r:id="rId223"/>
    <p:sldId id="414" r:id="rId224"/>
    <p:sldId id="407" r:id="rId225"/>
    <p:sldId id="408" r:id="rId226"/>
    <p:sldId id="409" r:id="rId227"/>
    <p:sldId id="265" r:id="rId2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commentAuthors" Target="commentAuthor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9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2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1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5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9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2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4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9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1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5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답변 메시지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5692762" y="3349154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DA1E2771-598A-4827-8209-49D5C58A8DC0}"/>
              </a:ext>
            </a:extLst>
          </p:cNvPr>
          <p:cNvSpPr/>
          <p:nvPr/>
        </p:nvSpPr>
        <p:spPr>
          <a:xfrm>
            <a:off x="5692761" y="3907988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6637007-CEB3-4CDC-A6FA-4B0B1D8CE717}"/>
              </a:ext>
            </a:extLst>
          </p:cNvPr>
          <p:cNvSpPr/>
          <p:nvPr/>
        </p:nvSpPr>
        <p:spPr>
          <a:xfrm>
            <a:off x="5692760" y="4367383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AFE65EC4-6F2B-4038-B385-09275DF3E99C}"/>
              </a:ext>
            </a:extLst>
          </p:cNvPr>
          <p:cNvSpPr/>
          <p:nvPr/>
        </p:nvSpPr>
        <p:spPr>
          <a:xfrm>
            <a:off x="5692760" y="484939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73252E38-B162-4810-BAE8-28BF47E7CCC5}"/>
              </a:ext>
            </a:extLst>
          </p:cNvPr>
          <p:cNvSpPr/>
          <p:nvPr/>
        </p:nvSpPr>
        <p:spPr>
          <a:xfrm>
            <a:off x="8941532" y="3349154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3B983E9F-18C8-4756-837A-B0F81D9C1B8E}"/>
              </a:ext>
            </a:extLst>
          </p:cNvPr>
          <p:cNvSpPr/>
          <p:nvPr/>
        </p:nvSpPr>
        <p:spPr>
          <a:xfrm>
            <a:off x="5622201" y="5755136"/>
            <a:ext cx="1077363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A2942-83CF-446A-A306-05221F5FB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77" y="1993840"/>
            <a:ext cx="5001323" cy="4867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2CBA5-AA48-4AE3-9BCD-B1FADC486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25" y="1720333"/>
            <a:ext cx="5099750" cy="5137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A694B7-4BCB-4043-8D8F-620F2F5B93AD}"/>
              </a:ext>
            </a:extLst>
          </p:cNvPr>
          <p:cNvSpPr/>
          <p:nvPr/>
        </p:nvSpPr>
        <p:spPr>
          <a:xfrm>
            <a:off x="2382473" y="3875714"/>
            <a:ext cx="722677" cy="117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16411"/>
              <a:gd name="adj4" fmla="val -104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ECF8-A8C7-4D54-B372-FFAF63603C9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4F205B-8BA1-470E-8AD4-C2416FB73C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973175"/>
            <a:ext cx="3600450" cy="212407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229939E-2AA4-46F3-AA9C-D9694F6AB368}"/>
              </a:ext>
            </a:extLst>
          </p:cNvPr>
          <p:cNvSpPr/>
          <p:nvPr/>
        </p:nvSpPr>
        <p:spPr>
          <a:xfrm>
            <a:off x="5173900" y="4035212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41A0C5-CDAE-4DA3-8FDC-B451C2F855E6}"/>
              </a:ext>
            </a:extLst>
          </p:cNvPr>
          <p:cNvSpPr/>
          <p:nvPr/>
        </p:nvSpPr>
        <p:spPr>
          <a:xfrm>
            <a:off x="1154127" y="3968100"/>
            <a:ext cx="632728" cy="2937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30D9E-4632-4AAB-892C-961F2F0147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709" y="2274331"/>
            <a:ext cx="4305300" cy="1257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34258D-55B9-4D1B-8BA1-BD0D77D313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0896" y="3902527"/>
            <a:ext cx="3590925" cy="1905000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3207C7D5-A262-4DA4-83A8-A3840D0CDE1F}"/>
              </a:ext>
            </a:extLst>
          </p:cNvPr>
          <p:cNvSpPr/>
          <p:nvPr/>
        </p:nvSpPr>
        <p:spPr>
          <a:xfrm>
            <a:off x="6669248" y="2645227"/>
            <a:ext cx="1958859" cy="341254"/>
          </a:xfrm>
          <a:prstGeom prst="borderCallout1">
            <a:avLst>
              <a:gd name="adj1" fmla="val 65456"/>
              <a:gd name="adj2" fmla="val -149"/>
              <a:gd name="adj3" fmla="val 403559"/>
              <a:gd name="adj4" fmla="val -24980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5322" y="1904999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4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593520-F4A3-4183-A28D-3BC468B364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7414" y="2464255"/>
            <a:ext cx="8516428" cy="40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6F884-88CB-4E49-AAD1-536B4F3E21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5446" y="2274331"/>
            <a:ext cx="8414108" cy="421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5062" y="2868200"/>
            <a:ext cx="4714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8155" y="2244869"/>
            <a:ext cx="4796290" cy="43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32121-99D5-4987-9033-403547EE2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2418" y="2244869"/>
            <a:ext cx="7160164" cy="43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32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Sqeuence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통계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63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라이트 커스텀 서비스</a:t>
            </a:r>
            <a:r>
              <a:rPr lang="en-US" altLang="ko-KR" sz="2800" b="1" dirty="0"/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커스텀 리뷰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3589</Words>
  <Application>Microsoft Office PowerPoint</Application>
  <PresentationFormat>와이드스크린</PresentationFormat>
  <Paragraphs>2231</Paragraphs>
  <Slides>227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227</vt:i4>
      </vt:variant>
    </vt:vector>
  </HeadingPairs>
  <TitlesOfParts>
    <vt:vector size="2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19-2-1</cp:lastModifiedBy>
  <cp:revision>383</cp:revision>
  <dcterms:created xsi:type="dcterms:W3CDTF">2019-06-18T08:25:44Z</dcterms:created>
  <dcterms:modified xsi:type="dcterms:W3CDTF">2019-06-20T07:41:43Z</dcterms:modified>
</cp:coreProperties>
</file>